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81"/>
  </p:normalViewPr>
  <p:slideViewPr>
    <p:cSldViewPr snapToGrid="0">
      <p:cViewPr varScale="1">
        <p:scale>
          <a:sx n="76" d="100"/>
          <a:sy n="76" d="100"/>
        </p:scale>
        <p:origin x="216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705175-51D0-738C-167A-D472C3BF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561B6A-2734-17F5-4AB1-F1743744A2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3C32C3-C6F6-C9F6-F6D9-115BEFD74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8116-998F-074D-AE46-2FC30E3AB097}" type="datetimeFigureOut">
              <a:rPr lang="it-IT" smtClean="0"/>
              <a:t>05/05/23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A55B62-6FA0-8073-4881-0C0172842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219D8F-A2B8-09AE-FB85-8CF1BF870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5819-669C-8145-9EC8-E3BEF3AFBC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70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4ACEDB-27CC-600D-574E-3EB3579D9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AEBFE79-D8D6-21A8-A6BB-459FC791E4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A22A92-A75A-3A3B-1D4C-AE4F472E8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8116-998F-074D-AE46-2FC30E3AB097}" type="datetimeFigureOut">
              <a:rPr lang="it-IT" smtClean="0"/>
              <a:t>05/05/23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5A2039-A037-3AAC-9461-7A7174F1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6B0FCFE-20D1-38C1-2088-005A1338F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5819-669C-8145-9EC8-E3BEF3AFBC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795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97BF3C4-ED0C-5A90-C13F-B2E8BFCE61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94C1105-7C1E-8779-70E9-4824727A5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5A39AF-0D91-83AE-4F11-9E292E6AE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8116-998F-074D-AE46-2FC30E3AB097}" type="datetimeFigureOut">
              <a:rPr lang="it-IT" smtClean="0"/>
              <a:t>05/05/23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77A9325-E30B-22A6-720B-409D30D77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7B046A-4CD6-A981-A06F-EF440F18F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5819-669C-8145-9EC8-E3BEF3AFBC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02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0AA7E6-4D58-6FA3-F857-EE8CF583B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21E0AD-DCB6-5929-F33E-32D36458E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B11B57-19BC-2D13-CAA0-02A359E34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8116-998F-074D-AE46-2FC30E3AB097}" type="datetimeFigureOut">
              <a:rPr lang="it-IT" smtClean="0"/>
              <a:t>05/05/23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AF2D8D-B867-F046-70FE-36892E19A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580B18-ED88-9DC4-6D65-0BFBE4767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5819-669C-8145-9EC8-E3BEF3AFBC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324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F18C51-ED18-A6B0-C0CF-FE39C9922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6358DD5-6DE5-CC85-76BD-719606330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19CD3A-9638-5D82-9EFD-A1C5E834C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8116-998F-074D-AE46-2FC30E3AB097}" type="datetimeFigureOut">
              <a:rPr lang="it-IT" smtClean="0"/>
              <a:t>05/05/23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F15FD1-AD24-B9FB-8308-7696CDCD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A05821-2AFB-F59A-8108-DDA19A760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5819-669C-8145-9EC8-E3BEF3AFBC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777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E91CCD-47F6-9018-6AF8-970F2C62E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D87F3B-1F84-0E87-91FB-E3FFD661D7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BA29750-3D23-F846-E79E-9B1534235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9604605-13B4-9111-05CC-E60420842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8116-998F-074D-AE46-2FC30E3AB097}" type="datetimeFigureOut">
              <a:rPr lang="it-IT" smtClean="0"/>
              <a:t>05/05/23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FF0A786-9F01-7410-B4E0-0D81D1CD0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160CDCF-7B57-48D7-413F-1353F6ECA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5819-669C-8145-9EC8-E3BEF3AFBC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905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F6F183-A07C-5577-6BA1-90BA171E9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E0C2C26-B946-0A85-967C-72ADAAF7B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B9153C6-7A45-464B-1ABE-F05953434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653830B-961E-1A86-AA32-EDC6B9C1F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F4FE5B5-5632-FC5A-7D9D-879CE1AC8B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69B0AF9-0FFC-BC0C-4975-6805BC204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8116-998F-074D-AE46-2FC30E3AB097}" type="datetimeFigureOut">
              <a:rPr lang="it-IT" smtClean="0"/>
              <a:t>05/05/23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9BF4982-0ED4-0B37-1128-3300929AE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33C03A8-02DC-E3C4-E929-74E4532AB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5819-669C-8145-9EC8-E3BEF3AFBC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761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DBDBCB-F508-074C-C873-21EF38F99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71864C4-8AF7-78B4-61B3-86824C26F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8116-998F-074D-AE46-2FC30E3AB097}" type="datetimeFigureOut">
              <a:rPr lang="it-IT" smtClean="0"/>
              <a:t>05/05/23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F302A25-94CF-BDD9-0A9F-1289D2780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AD41F80-CBD7-8FDC-105F-4D11D19AC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5819-669C-8145-9EC8-E3BEF3AFBC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41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430E0AB-F082-C14F-DE16-36A16BA3E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8116-998F-074D-AE46-2FC30E3AB097}" type="datetimeFigureOut">
              <a:rPr lang="it-IT" smtClean="0"/>
              <a:t>05/05/23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40CEB77-0D16-60D0-E268-BAB7D022C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61817CE-8B6C-A714-084B-28AC13BEB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5819-669C-8145-9EC8-E3BEF3AFBC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522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25FA90-D549-A718-8A44-9A7B5E9DE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A1FC33-0592-3354-C23F-8EB704DB4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D726B20-2B83-2740-9EDB-611953B596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3E8AA7E-F254-B5DA-2671-F247C092A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8116-998F-074D-AE46-2FC30E3AB097}" type="datetimeFigureOut">
              <a:rPr lang="it-IT" smtClean="0"/>
              <a:t>05/05/23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D5FE723-CCDF-DAD1-4903-7CA9DFCF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1BE0F1D-7F6E-9D73-2F78-BB93E9DEE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5819-669C-8145-9EC8-E3BEF3AFBC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774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0F43BD-AFA9-B0BA-4924-5A6B0304F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9B2B78E-C421-3BEA-5C03-C50B1F193C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1C6F75C-AF6B-F237-96FB-5F8DE31C4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AB09029-E19A-1AFD-E615-53DC9D60D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8116-998F-074D-AE46-2FC30E3AB097}" type="datetimeFigureOut">
              <a:rPr lang="it-IT" smtClean="0"/>
              <a:t>05/05/23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A030116-7888-310F-581B-971A7A036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EC08008-721D-3841-5A96-0EAA86B38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C5819-669C-8145-9EC8-E3BEF3AFBC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511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F12A57E-2084-7C2B-D99C-FAFA1E121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FEAF569-06F5-71CE-ED15-5DEBA7AC2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B153DC-C6FB-85CA-50CC-0CAF6D374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98116-998F-074D-AE46-2FC30E3AB097}" type="datetimeFigureOut">
              <a:rPr lang="it-IT" smtClean="0"/>
              <a:t>05/05/23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B3B14A-2491-2D75-3A6F-2568505DD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14895E-0BAC-D1D8-806F-BC23BF89F4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C5819-669C-8145-9EC8-E3BEF3AFBC4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29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testo, schermata&#10;&#10;Descrizione generata automaticamente">
            <a:extLst>
              <a:ext uri="{FF2B5EF4-FFF2-40B4-BE49-F238E27FC236}">
                <a16:creationId xmlns:a16="http://schemas.microsoft.com/office/drawing/2014/main" id="{FCBE0E4A-75CA-C079-93BB-C769C4022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23" y="292695"/>
            <a:ext cx="4021893" cy="6069404"/>
          </a:xfrm>
          <a:prstGeom prst="rect">
            <a:avLst/>
          </a:prstGeom>
          <a:effectLst>
            <a:outerShdw blurRad="213248" dist="38100" dir="2700000" sx="103000" sy="103000" algn="tl" rotWithShape="0">
              <a:schemeClr val="tx1">
                <a:alpha val="40000"/>
              </a:schemeClr>
            </a:outerShdw>
          </a:effectLst>
        </p:spPr>
      </p:pic>
      <p:pic>
        <p:nvPicPr>
          <p:cNvPr id="7" name="Immagine 6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78F04B10-9CC7-6115-A0FB-647906F387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5231" y="325714"/>
            <a:ext cx="2310801" cy="598708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49463355-BAA0-CD38-72F1-9F1D4CA68B74}"/>
              </a:ext>
            </a:extLst>
          </p:cNvPr>
          <p:cNvSpPr txBox="1"/>
          <p:nvPr/>
        </p:nvSpPr>
        <p:spPr>
          <a:xfrm>
            <a:off x="4588807" y="1748636"/>
            <a:ext cx="7399606" cy="35394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71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99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Book </a:t>
            </a:r>
            <a:r>
              <a:rPr lang="it-IT" sz="2400" dirty="0" err="1"/>
              <a:t>presentation</a:t>
            </a:r>
            <a:r>
              <a:rPr lang="it-IT" sz="2400" dirty="0"/>
              <a:t> webinar </a:t>
            </a:r>
            <a:endParaRPr lang="it-IT" sz="2000" dirty="0"/>
          </a:p>
          <a:p>
            <a:pPr algn="ctr"/>
            <a:r>
              <a:rPr lang="it-IT" sz="4000" b="1" dirty="0"/>
              <a:t>(IM)MOBILE HOMES_ </a:t>
            </a:r>
          </a:p>
          <a:p>
            <a:pPr algn="ctr"/>
            <a:r>
              <a:rPr lang="it-IT" sz="3200" b="1" dirty="0"/>
              <a:t>Family Life </a:t>
            </a:r>
            <a:r>
              <a:rPr lang="it-IT" sz="3200" b="1" dirty="0" err="1"/>
              <a:t>at</a:t>
            </a:r>
            <a:r>
              <a:rPr lang="it-IT" sz="3200" b="1" dirty="0"/>
              <a:t> a </a:t>
            </a:r>
            <a:r>
              <a:rPr lang="it-IT" sz="3200" b="1" dirty="0" err="1"/>
              <a:t>Distance</a:t>
            </a:r>
            <a:r>
              <a:rPr lang="it-IT" sz="3200" b="1" dirty="0"/>
              <a:t> </a:t>
            </a:r>
          </a:p>
          <a:p>
            <a:pPr algn="ctr"/>
            <a:r>
              <a:rPr lang="it-IT" sz="3200" b="1" dirty="0"/>
              <a:t>in the Age of Mobile Media</a:t>
            </a:r>
          </a:p>
          <a:p>
            <a:endParaRPr lang="it-IT" sz="2000" dirty="0"/>
          </a:p>
          <a:p>
            <a:pPr algn="ctr"/>
            <a:r>
              <a:rPr lang="it-IT" sz="2400" dirty="0"/>
              <a:t>Speaker</a:t>
            </a:r>
          </a:p>
          <a:p>
            <a:pPr algn="ctr"/>
            <a:r>
              <a:rPr lang="it-IT" sz="3200" b="1" dirty="0"/>
              <a:t>EARVIN CHARLES B. CABALQUINTO</a:t>
            </a:r>
          </a:p>
          <a:p>
            <a:pPr algn="ctr"/>
            <a:r>
              <a:rPr lang="it-IT" sz="2000" i="1" dirty="0">
                <a:effectLst/>
              </a:rPr>
              <a:t>ARC DECRA </a:t>
            </a:r>
            <a:r>
              <a:rPr lang="it-IT" sz="2000" i="1" dirty="0" err="1">
                <a:effectLst/>
              </a:rPr>
              <a:t>Research</a:t>
            </a:r>
            <a:r>
              <a:rPr lang="it-IT" sz="2000" i="1" dirty="0">
                <a:effectLst/>
              </a:rPr>
              <a:t> Fellow &amp; Senior </a:t>
            </a:r>
            <a:r>
              <a:rPr lang="it-IT" sz="2000" i="1" dirty="0" err="1">
                <a:effectLst/>
              </a:rPr>
              <a:t>Lecturer</a:t>
            </a:r>
            <a:r>
              <a:rPr lang="it-IT" sz="2000" i="1" dirty="0">
                <a:effectLst/>
              </a:rPr>
              <a:t> </a:t>
            </a:r>
            <a:r>
              <a:rPr lang="it-IT" sz="2000" i="1" dirty="0" err="1">
                <a:effectLst/>
              </a:rPr>
              <a:t>at</a:t>
            </a:r>
            <a:r>
              <a:rPr lang="it-IT" sz="2000" i="1" dirty="0">
                <a:effectLst/>
              </a:rPr>
              <a:t> Monash University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A373B31-ECEB-8A9E-3817-8D7A2CD23533}"/>
              </a:ext>
            </a:extLst>
          </p:cNvPr>
          <p:cNvSpPr txBox="1"/>
          <p:nvPr/>
        </p:nvSpPr>
        <p:spPr>
          <a:xfrm>
            <a:off x="4453478" y="5611312"/>
            <a:ext cx="2256300" cy="10156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Chair</a:t>
            </a:r>
          </a:p>
          <a:p>
            <a:pPr algn="ctr"/>
            <a:r>
              <a:rPr lang="it-IT" sz="2000" b="1" dirty="0" err="1"/>
              <a:t>Eralba</a:t>
            </a:r>
            <a:r>
              <a:rPr lang="it-IT" sz="2000" b="1" dirty="0"/>
              <a:t> Cela</a:t>
            </a:r>
          </a:p>
          <a:p>
            <a:pPr algn="ctr"/>
            <a:r>
              <a:rPr lang="it-IT" sz="2000" dirty="0"/>
              <a:t>University of Milan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33BB979-18E4-6D00-1C31-545C01B46096}"/>
              </a:ext>
            </a:extLst>
          </p:cNvPr>
          <p:cNvSpPr txBox="1"/>
          <p:nvPr/>
        </p:nvSpPr>
        <p:spPr>
          <a:xfrm>
            <a:off x="9507940" y="5611312"/>
            <a:ext cx="2256300" cy="101566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it-IT" sz="2000" dirty="0" err="1"/>
              <a:t>Discussant</a:t>
            </a:r>
            <a:endParaRPr lang="it-IT" sz="2000" dirty="0"/>
          </a:p>
          <a:p>
            <a:pPr algn="ctr"/>
            <a:r>
              <a:rPr lang="it-IT" sz="2000" b="1" dirty="0"/>
              <a:t>Paolo </a:t>
            </a:r>
            <a:r>
              <a:rPr lang="it-IT" sz="2000" b="1" dirty="0" err="1"/>
              <a:t>Boccagni</a:t>
            </a:r>
            <a:endParaRPr lang="it-IT" sz="2000" i="1" dirty="0"/>
          </a:p>
          <a:p>
            <a:pPr algn="ctr"/>
            <a:r>
              <a:rPr lang="it-IT" sz="2000" dirty="0"/>
              <a:t>University of Trento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43D6141-8896-047C-4A74-B0209202D1D8}"/>
              </a:ext>
            </a:extLst>
          </p:cNvPr>
          <p:cNvSpPr txBox="1"/>
          <p:nvPr/>
        </p:nvSpPr>
        <p:spPr>
          <a:xfrm>
            <a:off x="6845606" y="5794687"/>
            <a:ext cx="2256300" cy="6463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it-IT" sz="1800" dirty="0"/>
              <a:t>15 </a:t>
            </a:r>
            <a:r>
              <a:rPr lang="it-IT" sz="1800" dirty="0" err="1"/>
              <a:t>May</a:t>
            </a:r>
            <a:r>
              <a:rPr lang="it-IT" sz="1800" dirty="0"/>
              <a:t> 2023  </a:t>
            </a:r>
          </a:p>
          <a:p>
            <a:pPr algn="ctr"/>
            <a:r>
              <a:rPr lang="it-IT" sz="1800" dirty="0"/>
              <a:t>10 </a:t>
            </a:r>
            <a:r>
              <a:rPr lang="it-IT" sz="1800" dirty="0" err="1"/>
              <a:t>am</a:t>
            </a:r>
            <a:r>
              <a:rPr lang="it-IT" sz="1800" dirty="0"/>
              <a:t> CET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A4B91597-04E1-3889-9F9E-1B02A06367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8807" y="291848"/>
            <a:ext cx="4919133" cy="110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6685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54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Eralba Cela</dc:creator>
  <cp:lastModifiedBy>Eralba Cela</cp:lastModifiedBy>
  <cp:revision>10</cp:revision>
  <dcterms:created xsi:type="dcterms:W3CDTF">2023-03-18T13:27:48Z</dcterms:created>
  <dcterms:modified xsi:type="dcterms:W3CDTF">2023-05-05T16:20:34Z</dcterms:modified>
</cp:coreProperties>
</file>